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5"/>
  </p:notesMasterIdLst>
  <p:sldIdLst>
    <p:sldId id="256" r:id="rId2"/>
    <p:sldId id="258" r:id="rId3"/>
    <p:sldId id="259" r:id="rId4"/>
    <p:sldId id="261" r:id="rId5"/>
    <p:sldId id="262" r:id="rId6"/>
    <p:sldId id="276" r:id="rId7"/>
    <p:sldId id="277" r:id="rId8"/>
    <p:sldId id="278" r:id="rId9"/>
    <p:sldId id="279" r:id="rId10"/>
    <p:sldId id="275" r:id="rId11"/>
    <p:sldId id="263" r:id="rId12"/>
    <p:sldId id="280" r:id="rId13"/>
    <p:sldId id="274" r:id="rId14"/>
  </p:sldIdLst>
  <p:sldSz cx="9144000" cy="5143500" type="screen16x9"/>
  <p:notesSz cx="6858000" cy="9144000"/>
  <p:embeddedFontLst>
    <p:embeddedFont>
      <p:font typeface="Montserrat" panose="020B0604020202020204" charset="-52"/>
      <p:regular r:id="rId16"/>
      <p:bold r:id="rId17"/>
      <p:italic r:id="rId18"/>
      <p:boldItalic r:id="rId19"/>
    </p:embeddedFont>
    <p:embeddedFont>
      <p:font typeface="Montserrat ExtraBold" panose="020B0604020202020204" charset="-52"/>
      <p:bold r:id="rId20"/>
      <p:boldItalic r:id="rId21"/>
    </p:embeddedFont>
    <p:embeddedFont>
      <p:font typeface="Montserrat ExtraLight" panose="020B0604020202020204" charset="-52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8385BF-3C06-4274-A7A2-D41144580B16}">
  <a:tblStyle styleId="{EE8385BF-3C06-4274-A7A2-D41144580B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6407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254C4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7" r:id="rId5"/>
    <p:sldLayoutId id="2147483658" r:id="rId6"/>
    <p:sldLayoutId id="2147483660" r:id="rId7"/>
    <p:sldLayoutId id="2147483661" r:id="rId8"/>
    <p:sldLayoutId id="214748366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Проект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1957188" y="2594800"/>
            <a:ext cx="5010912" cy="100184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Изготвили: Александър Сливаров</a:t>
            </a:r>
            <a:br>
              <a:rPr lang="bg-BG" sz="18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</a:br>
            <a:r>
              <a:rPr lang="bg-BG" sz="18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Ангел Филипов</a:t>
            </a:r>
            <a:br>
              <a:rPr lang="bg-BG" sz="18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</a:br>
            <a:r>
              <a:rPr lang="bg-BG" sz="18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Марио Семерджиев</a:t>
            </a:r>
            <a:endParaRPr sz="16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0331" y="3620200"/>
            <a:ext cx="4420501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Електрическа схема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bg-BG" dirty="0"/>
              <a:t>2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70235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984" y="193077"/>
            <a:ext cx="6126717" cy="4785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76CA98D-502C-4C3B-A608-BA6C5F3A537F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r>
              <a:rPr lang="bg-BG" dirty="0"/>
              <a:t>Симулация на проекта в</a:t>
            </a:r>
            <a:r>
              <a:rPr lang="de-DE" dirty="0"/>
              <a:t> </a:t>
            </a:r>
            <a:r>
              <a:rPr lang="de-DE" dirty="0" err="1"/>
              <a:t>Tinkercad</a:t>
            </a:r>
            <a:endParaRPr lang="bg-BG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C88F9D-239F-4369-93A2-FD65D5E0BBF4}"/>
              </a:ext>
            </a:extLst>
          </p:cNvPr>
          <p:cNvSpPr/>
          <p:nvPr/>
        </p:nvSpPr>
        <p:spPr>
          <a:xfrm>
            <a:off x="1058567" y="2698189"/>
            <a:ext cx="57534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https://www.tinkercad.com/things/dGdFeFMyBlX</a:t>
            </a:r>
            <a:endParaRPr lang="bg-B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47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56"/>
          <p:cNvSpPr txBox="1">
            <a:spLocks noGrp="1"/>
          </p:cNvSpPr>
          <p:nvPr>
            <p:ph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dirty="0"/>
              <a:t>Благодаря за </a:t>
            </a:r>
            <a:br>
              <a:rPr lang="bg-BG" sz="3600" dirty="0"/>
            </a:br>
            <a:r>
              <a:rPr lang="bg-BG" sz="3600" dirty="0"/>
              <a:t>вниманието</a:t>
            </a:r>
            <a:r>
              <a:rPr lang="bg-BG" sz="4000" dirty="0"/>
              <a:t>!</a:t>
            </a:r>
            <a:endParaRPr sz="4000" dirty="0"/>
          </a:p>
        </p:txBody>
      </p:sp>
      <p:cxnSp>
        <p:nvCxnSpPr>
          <p:cNvPr id="1988" name="Google Shape;1988;p56"/>
          <p:cNvCxnSpPr/>
          <p:nvPr/>
        </p:nvCxnSpPr>
        <p:spPr>
          <a:xfrm>
            <a:off x="3190500" y="2845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5757444" y="2615574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Електрическа схема</a:t>
            </a:r>
            <a:endParaRPr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048450" y="2494600"/>
            <a:ext cx="2067000" cy="9688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bg-BG" dirty="0"/>
            </a:br>
            <a:br>
              <a:rPr lang="bg-BG" dirty="0"/>
            </a:br>
            <a:br>
              <a:rPr lang="bg-BG" dirty="0"/>
            </a:br>
            <a:br>
              <a:rPr lang="bg-BG" dirty="0"/>
            </a:br>
            <a:br>
              <a:rPr lang="bg-BG" dirty="0"/>
            </a:br>
            <a:br>
              <a:rPr lang="bg-BG" dirty="0"/>
            </a:br>
            <a:r>
              <a:rPr lang="bg-BG" dirty="0"/>
              <a:t>Какво представлява проекта?</a:t>
            </a:r>
            <a:endParaRPr dirty="0"/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xfrm>
            <a:off x="5757444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87" name="Google Shape;187;p40"/>
          <p:cNvCxnSpPr/>
          <p:nvPr/>
        </p:nvCxnSpPr>
        <p:spPr>
          <a:xfrm>
            <a:off x="1883347" y="249460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6567960" y="249460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517148" y="1158240"/>
            <a:ext cx="3657300" cy="26972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bg-BG" sz="3200" dirty="0"/>
              <a:t>Интелигентна домашна автоматизация с помощна на сензори</a:t>
            </a:r>
            <a:endParaRPr sz="32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0331" y="3620200"/>
            <a:ext cx="397925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Какво</a:t>
            </a:r>
            <a:br>
              <a:rPr lang="bg-BG" dirty="0"/>
            </a:br>
            <a:r>
              <a:rPr lang="bg-BG" dirty="0"/>
              <a:t>представлява?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Какво представлява?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255670" y="1622699"/>
            <a:ext cx="3243434" cy="2303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ru-RU" dirty="0" err="1"/>
              <a:t>Сензорите</a:t>
            </a:r>
            <a:r>
              <a:rPr lang="ru-RU" dirty="0"/>
              <a:t>, свързани към микроконтролерната платка, играят важна роля в автоматизацията на вашата система. Първият сензор е детекторът на дим, който е отговорен за откриването на евентуални изтичания на газ. Ако детекторът на дим засече присъствието на газ, активира се алармената система, предупреждавайки вас и околните за потенциална опасност.</a:t>
            </a:r>
            <a:endParaRPr lang="en-US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9239" y="1622699"/>
            <a:ext cx="2346761" cy="22544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представлява?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516" y="1684822"/>
            <a:ext cx="3304316" cy="2760900"/>
          </a:xfrm>
        </p:spPr>
        <p:txBody>
          <a:bodyPr/>
          <a:lstStyle/>
          <a:p>
            <a:pPr marL="139700" indent="0">
              <a:buNone/>
            </a:pPr>
            <a:r>
              <a:rPr lang="ru-RU" dirty="0" err="1"/>
              <a:t>Следващият</a:t>
            </a:r>
            <a:r>
              <a:rPr lang="ru-RU" dirty="0"/>
              <a:t> сензор, който използвате, е PIR (инфрачервен детектор за движение). Той е насочен към откриването на хора в предната част на вашия дом. Когато PIR датчикът регистрира движение, автоматично се активира вентилаторът, осигурявайки подходяща вентилация в стаята.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716" y="1818933"/>
            <a:ext cx="2247164" cy="183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7260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представлява?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0898" y="1525163"/>
            <a:ext cx="2792252" cy="2760900"/>
          </a:xfrm>
        </p:spPr>
        <p:txBody>
          <a:bodyPr/>
          <a:lstStyle/>
          <a:p>
            <a:pPr marL="139700" indent="0">
              <a:buNone/>
            </a:pPr>
            <a:r>
              <a:rPr lang="ru-RU" dirty="0" err="1"/>
              <a:t>Освен</a:t>
            </a:r>
            <a:r>
              <a:rPr lang="ru-RU" dirty="0"/>
              <a:t> автоматичните функции, които сензорите предоставят, вие имате и възможността за ръчно управление. Например, вентилаторът може да бъде включен или изключен според вашите предпочитания, независимо от регистрираните движения.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064" y="1896431"/>
            <a:ext cx="2389632" cy="238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9347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представлява?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158" y="1634891"/>
            <a:ext cx="3584786" cy="2760900"/>
          </a:xfrm>
        </p:spPr>
        <p:txBody>
          <a:bodyPr/>
          <a:lstStyle/>
          <a:p>
            <a:pPr marL="139700" indent="0">
              <a:buNone/>
            </a:pPr>
            <a:r>
              <a:rPr lang="ru-RU" dirty="0" err="1"/>
              <a:t>Последният</a:t>
            </a:r>
            <a:r>
              <a:rPr lang="ru-RU" dirty="0"/>
              <a:t> сензор, LDR (фоточувствителен датчик), се използва за автоматично управление на осветлението в дома ви. Ако в дома има някой през нощта, LDR датчикът засича ниско ниво на осветеност и автоматично включва крушката, осигурявайки подходяща светлина. През дневните часове, когато има достатъчно дневна светлина, LDR датчикът отново реагира и изключва крушката, спестявайки енергия.</a:t>
            </a:r>
            <a:endParaRPr lang="en-US" dirty="0"/>
          </a:p>
          <a:p>
            <a:pPr marL="1397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822" y="1874257"/>
            <a:ext cx="2260515" cy="186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9655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924" y="1335040"/>
            <a:ext cx="4629300" cy="2980927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Така, с помощта на тези различни сензори и техните функции, вие можете да създадете удобна и безопасна автоматизирана система за вашата домашна среда.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8873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254C43"/>
      </a:dk1>
      <a:lt1>
        <a:srgbClr val="FFFFFF"/>
      </a:lt1>
      <a:dk2>
        <a:srgbClr val="FF9793"/>
      </a:dk2>
      <a:lt2>
        <a:srgbClr val="B73E73"/>
      </a:lt2>
      <a:accent1>
        <a:srgbClr val="DF478A"/>
      </a:accent1>
      <a:accent2>
        <a:srgbClr val="FF6C67"/>
      </a:accent2>
      <a:accent3>
        <a:srgbClr val="DDA6BE"/>
      </a:accent3>
      <a:accent4>
        <a:srgbClr val="DF478A"/>
      </a:accent4>
      <a:accent5>
        <a:srgbClr val="D6332E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300</Words>
  <Application>Microsoft Office PowerPoint</Application>
  <PresentationFormat>On-screen Show (16:9)</PresentationFormat>
  <Paragraphs>23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Montserrat ExtraLight</vt:lpstr>
      <vt:lpstr>Montserrat ExtraBold</vt:lpstr>
      <vt:lpstr>Montserrat</vt:lpstr>
      <vt:lpstr>Futuristic Background by Slidesgo</vt:lpstr>
      <vt:lpstr>Проект</vt:lpstr>
      <vt:lpstr>01</vt:lpstr>
      <vt:lpstr>Интелигентна домашна автоматизация с помощна на сензори</vt:lpstr>
      <vt:lpstr>Какво представлява?</vt:lpstr>
      <vt:lpstr>Какво представлява?</vt:lpstr>
      <vt:lpstr>Какво представлява?</vt:lpstr>
      <vt:lpstr>Какво представлява?</vt:lpstr>
      <vt:lpstr>Какво представлява?</vt:lpstr>
      <vt:lpstr>Така, с помощта на тези различни сензори и техните функции, вие можете да създадете удобна и безопасна автоматизирана система за вашата домашна среда.</vt:lpstr>
      <vt:lpstr>Електрическа схема</vt:lpstr>
      <vt:lpstr>PowerPoint Presentation</vt:lpstr>
      <vt:lpstr>Симулация на проекта в Tinkercad</vt:lpstr>
      <vt:lpstr>Благодаря за 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</dc:title>
  <dc:creator>Achi Bashev</dc:creator>
  <cp:lastModifiedBy>Student</cp:lastModifiedBy>
  <cp:revision>6</cp:revision>
  <dcterms:modified xsi:type="dcterms:W3CDTF">2023-05-14T07:37:41Z</dcterms:modified>
</cp:coreProperties>
</file>